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1" r:id="rId5"/>
    <p:sldId id="259" r:id="rId6"/>
    <p:sldId id="258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8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61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3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8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0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05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91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86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08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29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F7636-A305-4939-9C97-680BAFA84F19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D4DD1-EA39-4962-8809-FA161A0C4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6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12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437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77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8" y="0"/>
            <a:ext cx="12025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32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01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34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24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251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59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2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24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16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65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51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37160"/>
            <a:ext cx="11704320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1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38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70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3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18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23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25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81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Microsoft 帐户</cp:lastModifiedBy>
  <cp:revision>1</cp:revision>
  <dcterms:created xsi:type="dcterms:W3CDTF">2026-05-14T12:33:41Z</dcterms:created>
  <dcterms:modified xsi:type="dcterms:W3CDTF">2026-05-14T12:35:42Z</dcterms:modified>
</cp:coreProperties>
</file>